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6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4" r:id="rId25"/>
    <p:sldId id="285" r:id="rId26"/>
    <p:sldId id="286" r:id="rId27"/>
    <p:sldId id="287" r:id="rId28"/>
    <p:sldId id="280" r:id="rId29"/>
    <p:sldId id="281" r:id="rId30"/>
    <p:sldId id="282" r:id="rId31"/>
    <p:sldId id="283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Joon Lee" userId="83b240405d27c5b0" providerId="LiveId" clId="{307BA612-95A7-4C15-8611-E686D3A9EF14}"/>
    <pc:docChg chg="custSel addSld delSld modSld">
      <pc:chgData name="HyunJoon Lee" userId="83b240405d27c5b0" providerId="LiveId" clId="{307BA612-95A7-4C15-8611-E686D3A9EF14}" dt="2025-08-13T14:10:53.997" v="132" actId="1076"/>
      <pc:docMkLst>
        <pc:docMk/>
      </pc:docMkLst>
      <pc:sldChg chg="addSp mod">
        <pc:chgData name="HyunJoon Lee" userId="83b240405d27c5b0" providerId="LiveId" clId="{307BA612-95A7-4C15-8611-E686D3A9EF14}" dt="2025-08-13T14:01:56.736" v="28" actId="22"/>
        <pc:sldMkLst>
          <pc:docMk/>
          <pc:sldMk cId="2008836963" sldId="266"/>
        </pc:sldMkLst>
        <pc:picChg chg="add">
          <ac:chgData name="HyunJoon Lee" userId="83b240405d27c5b0" providerId="LiveId" clId="{307BA612-95A7-4C15-8611-E686D3A9EF14}" dt="2025-08-13T14:01:56.736" v="28" actId="22"/>
          <ac:picMkLst>
            <pc:docMk/>
            <pc:sldMk cId="2008836963" sldId="266"/>
            <ac:picMk id="4" creationId="{EFE2D281-60E9-A6F1-63A3-5D9AA92DE193}"/>
          </ac:picMkLst>
        </pc:picChg>
      </pc:sldChg>
      <pc:sldChg chg="addSp mod">
        <pc:chgData name="HyunJoon Lee" userId="83b240405d27c5b0" providerId="LiveId" clId="{307BA612-95A7-4C15-8611-E686D3A9EF14}" dt="2025-08-13T14:00:16.075" v="0" actId="22"/>
        <pc:sldMkLst>
          <pc:docMk/>
          <pc:sldMk cId="599159088" sldId="268"/>
        </pc:sldMkLst>
        <pc:picChg chg="add">
          <ac:chgData name="HyunJoon Lee" userId="83b240405d27c5b0" providerId="LiveId" clId="{307BA612-95A7-4C15-8611-E686D3A9EF14}" dt="2025-08-13T14:00:16.075" v="0" actId="22"/>
          <ac:picMkLst>
            <pc:docMk/>
            <pc:sldMk cId="599159088" sldId="268"/>
            <ac:picMk id="3" creationId="{95C372AA-E4B0-CB24-9FC9-FC3817B445FD}"/>
          </ac:picMkLst>
        </pc:picChg>
      </pc:sldChg>
      <pc:sldChg chg="addSp mod">
        <pc:chgData name="HyunJoon Lee" userId="83b240405d27c5b0" providerId="LiveId" clId="{307BA612-95A7-4C15-8611-E686D3A9EF14}" dt="2025-08-13T14:00:29.899" v="1" actId="22"/>
        <pc:sldMkLst>
          <pc:docMk/>
          <pc:sldMk cId="2985982600" sldId="269"/>
        </pc:sldMkLst>
        <pc:picChg chg="add">
          <ac:chgData name="HyunJoon Lee" userId="83b240405d27c5b0" providerId="LiveId" clId="{307BA612-95A7-4C15-8611-E686D3A9EF14}" dt="2025-08-13T14:00:29.899" v="1" actId="22"/>
          <ac:picMkLst>
            <pc:docMk/>
            <pc:sldMk cId="2985982600" sldId="269"/>
            <ac:picMk id="3" creationId="{DD8DA179-BD93-42F2-164A-767AA6C42B64}"/>
          </ac:picMkLst>
        </pc:picChg>
      </pc:sldChg>
      <pc:sldChg chg="addSp modSp mod">
        <pc:chgData name="HyunJoon Lee" userId="83b240405d27c5b0" providerId="LiveId" clId="{307BA612-95A7-4C15-8611-E686D3A9EF14}" dt="2025-08-13T14:01:01.302" v="11" actId="1076"/>
        <pc:sldMkLst>
          <pc:docMk/>
          <pc:sldMk cId="2523048194" sldId="270"/>
        </pc:sldMkLst>
        <pc:picChg chg="add mod">
          <ac:chgData name="HyunJoon Lee" userId="83b240405d27c5b0" providerId="LiveId" clId="{307BA612-95A7-4C15-8611-E686D3A9EF14}" dt="2025-08-13T14:00:55.494" v="8" actId="1076"/>
          <ac:picMkLst>
            <pc:docMk/>
            <pc:sldMk cId="2523048194" sldId="270"/>
            <ac:picMk id="3" creationId="{0DE00207-351C-D068-3110-48536DFC46B9}"/>
          </ac:picMkLst>
        </pc:picChg>
        <pc:picChg chg="add mod">
          <ac:chgData name="HyunJoon Lee" userId="83b240405d27c5b0" providerId="LiveId" clId="{307BA612-95A7-4C15-8611-E686D3A9EF14}" dt="2025-08-13T14:01:01.302" v="11" actId="1076"/>
          <ac:picMkLst>
            <pc:docMk/>
            <pc:sldMk cId="2523048194" sldId="270"/>
            <ac:picMk id="5" creationId="{39E2D583-D26B-832E-8503-BE04C3A37B2D}"/>
          </ac:picMkLst>
        </pc:picChg>
      </pc:sldChg>
      <pc:sldChg chg="addSp modSp mod">
        <pc:chgData name="HyunJoon Lee" userId="83b240405d27c5b0" providerId="LiveId" clId="{307BA612-95A7-4C15-8611-E686D3A9EF14}" dt="2025-08-13T14:01:42.838" v="22" actId="1076"/>
        <pc:sldMkLst>
          <pc:docMk/>
          <pc:sldMk cId="2106046359" sldId="271"/>
        </pc:sldMkLst>
        <pc:picChg chg="add mod">
          <ac:chgData name="HyunJoon Lee" userId="83b240405d27c5b0" providerId="LiveId" clId="{307BA612-95A7-4C15-8611-E686D3A9EF14}" dt="2025-08-13T14:01:41.862" v="21" actId="1076"/>
          <ac:picMkLst>
            <pc:docMk/>
            <pc:sldMk cId="2106046359" sldId="271"/>
            <ac:picMk id="3" creationId="{6B26322B-4A41-8FCA-2D9B-993D0D207CC5}"/>
          </ac:picMkLst>
        </pc:picChg>
        <pc:picChg chg="add mod">
          <ac:chgData name="HyunJoon Lee" userId="83b240405d27c5b0" providerId="LiveId" clId="{307BA612-95A7-4C15-8611-E686D3A9EF14}" dt="2025-08-13T14:01:42.838" v="22" actId="1076"/>
          <ac:picMkLst>
            <pc:docMk/>
            <pc:sldMk cId="2106046359" sldId="271"/>
            <ac:picMk id="5" creationId="{DA97DEDB-BAFE-578D-C694-231CF6651E9C}"/>
          </ac:picMkLst>
        </pc:picChg>
      </pc:sldChg>
      <pc:sldChg chg="addSp add mod">
        <pc:chgData name="HyunJoon Lee" userId="83b240405d27c5b0" providerId="LiveId" clId="{307BA612-95A7-4C15-8611-E686D3A9EF14}" dt="2025-08-13T14:02:07.124" v="29" actId="22"/>
        <pc:sldMkLst>
          <pc:docMk/>
          <pc:sldMk cId="4233954245" sldId="272"/>
        </pc:sldMkLst>
        <pc:picChg chg="add">
          <ac:chgData name="HyunJoon Lee" userId="83b240405d27c5b0" providerId="LiveId" clId="{307BA612-95A7-4C15-8611-E686D3A9EF14}" dt="2025-08-13T14:02:07.124" v="29" actId="22"/>
          <ac:picMkLst>
            <pc:docMk/>
            <pc:sldMk cId="4233954245" sldId="272"/>
            <ac:picMk id="3" creationId="{03A9EFAC-34F7-97F5-1C8F-B573079C748D}"/>
          </ac:picMkLst>
        </pc:picChg>
      </pc:sldChg>
      <pc:sldChg chg="addSp add mod">
        <pc:chgData name="HyunJoon Lee" userId="83b240405d27c5b0" providerId="LiveId" clId="{307BA612-95A7-4C15-8611-E686D3A9EF14}" dt="2025-08-13T14:02:24.326" v="30" actId="22"/>
        <pc:sldMkLst>
          <pc:docMk/>
          <pc:sldMk cId="3031268141" sldId="273"/>
        </pc:sldMkLst>
        <pc:picChg chg="add">
          <ac:chgData name="HyunJoon Lee" userId="83b240405d27c5b0" providerId="LiveId" clId="{307BA612-95A7-4C15-8611-E686D3A9EF14}" dt="2025-08-13T14:02:24.326" v="30" actId="22"/>
          <ac:picMkLst>
            <pc:docMk/>
            <pc:sldMk cId="3031268141" sldId="273"/>
            <ac:picMk id="3" creationId="{35A6CD81-3B18-608D-B120-FB0BF2526EE7}"/>
          </ac:picMkLst>
        </pc:picChg>
      </pc:sldChg>
      <pc:sldChg chg="addSp add mod">
        <pc:chgData name="HyunJoon Lee" userId="83b240405d27c5b0" providerId="LiveId" clId="{307BA612-95A7-4C15-8611-E686D3A9EF14}" dt="2025-08-13T14:02:34.331" v="31" actId="22"/>
        <pc:sldMkLst>
          <pc:docMk/>
          <pc:sldMk cId="3163127139" sldId="274"/>
        </pc:sldMkLst>
        <pc:picChg chg="add">
          <ac:chgData name="HyunJoon Lee" userId="83b240405d27c5b0" providerId="LiveId" clId="{307BA612-95A7-4C15-8611-E686D3A9EF14}" dt="2025-08-13T14:02:34.331" v="31" actId="22"/>
          <ac:picMkLst>
            <pc:docMk/>
            <pc:sldMk cId="3163127139" sldId="274"/>
            <ac:picMk id="3" creationId="{9CCE5DFD-5FBF-7C6F-12E0-A6E25EFEB1DB}"/>
          </ac:picMkLst>
        </pc:picChg>
      </pc:sldChg>
      <pc:sldChg chg="addSp add mod">
        <pc:chgData name="HyunJoon Lee" userId="83b240405d27c5b0" providerId="LiveId" clId="{307BA612-95A7-4C15-8611-E686D3A9EF14}" dt="2025-08-13T14:02:47.055" v="32" actId="22"/>
        <pc:sldMkLst>
          <pc:docMk/>
          <pc:sldMk cId="527489757" sldId="275"/>
        </pc:sldMkLst>
        <pc:picChg chg="add">
          <ac:chgData name="HyunJoon Lee" userId="83b240405d27c5b0" providerId="LiveId" clId="{307BA612-95A7-4C15-8611-E686D3A9EF14}" dt="2025-08-13T14:02:47.055" v="32" actId="22"/>
          <ac:picMkLst>
            <pc:docMk/>
            <pc:sldMk cId="527489757" sldId="275"/>
            <ac:picMk id="3" creationId="{970766BB-1718-8745-3DD4-D6EA1EBD1EAF}"/>
          </ac:picMkLst>
        </pc:picChg>
      </pc:sldChg>
      <pc:sldChg chg="addSp add mod">
        <pc:chgData name="HyunJoon Lee" userId="83b240405d27c5b0" providerId="LiveId" clId="{307BA612-95A7-4C15-8611-E686D3A9EF14}" dt="2025-08-13T14:03:06.257" v="33" actId="22"/>
        <pc:sldMkLst>
          <pc:docMk/>
          <pc:sldMk cId="3450468693" sldId="276"/>
        </pc:sldMkLst>
        <pc:picChg chg="add">
          <ac:chgData name="HyunJoon Lee" userId="83b240405d27c5b0" providerId="LiveId" clId="{307BA612-95A7-4C15-8611-E686D3A9EF14}" dt="2025-08-13T14:03:06.257" v="33" actId="22"/>
          <ac:picMkLst>
            <pc:docMk/>
            <pc:sldMk cId="3450468693" sldId="276"/>
            <ac:picMk id="3" creationId="{FB51EB78-4547-A8B3-8460-570E1E56B0DF}"/>
          </ac:picMkLst>
        </pc:picChg>
      </pc:sldChg>
      <pc:sldChg chg="addSp delSp modSp add mod">
        <pc:chgData name="HyunJoon Lee" userId="83b240405d27c5b0" providerId="LiveId" clId="{307BA612-95A7-4C15-8611-E686D3A9EF14}" dt="2025-08-13T14:03:45.214" v="51" actId="1076"/>
        <pc:sldMkLst>
          <pc:docMk/>
          <pc:sldMk cId="2493224924" sldId="277"/>
        </pc:sldMkLst>
        <pc:picChg chg="del">
          <ac:chgData name="HyunJoon Lee" userId="83b240405d27c5b0" providerId="LiveId" clId="{307BA612-95A7-4C15-8611-E686D3A9EF14}" dt="2025-08-13T14:03:10.037" v="38" actId="478"/>
          <ac:picMkLst>
            <pc:docMk/>
            <pc:sldMk cId="2493224924" sldId="277"/>
            <ac:picMk id="3" creationId="{F614FEC3-7E4F-F86C-B092-E36BEAEFB7AC}"/>
          </ac:picMkLst>
        </pc:picChg>
        <pc:picChg chg="add mod">
          <ac:chgData name="HyunJoon Lee" userId="83b240405d27c5b0" providerId="LiveId" clId="{307BA612-95A7-4C15-8611-E686D3A9EF14}" dt="2025-08-13T14:03:42.758" v="49" actId="1076"/>
          <ac:picMkLst>
            <pc:docMk/>
            <pc:sldMk cId="2493224924" sldId="277"/>
            <ac:picMk id="4" creationId="{5969CEA7-8758-AEDA-B3FC-54868F6E027F}"/>
          </ac:picMkLst>
        </pc:picChg>
        <pc:picChg chg="add mod">
          <ac:chgData name="HyunJoon Lee" userId="83b240405d27c5b0" providerId="LiveId" clId="{307BA612-95A7-4C15-8611-E686D3A9EF14}" dt="2025-08-13T14:03:45.214" v="51" actId="1076"/>
          <ac:picMkLst>
            <pc:docMk/>
            <pc:sldMk cId="2493224924" sldId="277"/>
            <ac:picMk id="6" creationId="{6AB87929-E0C9-023F-4726-A4737337ABF7}"/>
          </ac:picMkLst>
        </pc:picChg>
      </pc:sldChg>
      <pc:sldChg chg="addSp delSp add mod">
        <pc:chgData name="HyunJoon Lee" userId="83b240405d27c5b0" providerId="LiveId" clId="{307BA612-95A7-4C15-8611-E686D3A9EF14}" dt="2025-08-13T14:03:54.302" v="52" actId="22"/>
        <pc:sldMkLst>
          <pc:docMk/>
          <pc:sldMk cId="1776763024" sldId="278"/>
        </pc:sldMkLst>
        <pc:picChg chg="del">
          <ac:chgData name="HyunJoon Lee" userId="83b240405d27c5b0" providerId="LiveId" clId="{307BA612-95A7-4C15-8611-E686D3A9EF14}" dt="2025-08-13T14:03:10.958" v="39" actId="478"/>
          <ac:picMkLst>
            <pc:docMk/>
            <pc:sldMk cId="1776763024" sldId="278"/>
            <ac:picMk id="3" creationId="{3B69B112-15D4-BC93-2AE9-C258580D3E9E}"/>
          </ac:picMkLst>
        </pc:picChg>
        <pc:picChg chg="add">
          <ac:chgData name="HyunJoon Lee" userId="83b240405d27c5b0" providerId="LiveId" clId="{307BA612-95A7-4C15-8611-E686D3A9EF14}" dt="2025-08-13T14:03:54.302" v="52" actId="22"/>
          <ac:picMkLst>
            <pc:docMk/>
            <pc:sldMk cId="1776763024" sldId="278"/>
            <ac:picMk id="4" creationId="{0763107D-7166-26B4-0CF4-8D4BAE8858E4}"/>
          </ac:picMkLst>
        </pc:picChg>
      </pc:sldChg>
      <pc:sldChg chg="addSp delSp add mod">
        <pc:chgData name="HyunJoon Lee" userId="83b240405d27c5b0" providerId="LiveId" clId="{307BA612-95A7-4C15-8611-E686D3A9EF14}" dt="2025-08-13T14:04:06.932" v="57" actId="22"/>
        <pc:sldMkLst>
          <pc:docMk/>
          <pc:sldMk cId="890527939" sldId="279"/>
        </pc:sldMkLst>
        <pc:picChg chg="del">
          <ac:chgData name="HyunJoon Lee" userId="83b240405d27c5b0" providerId="LiveId" clId="{307BA612-95A7-4C15-8611-E686D3A9EF14}" dt="2025-08-13T14:03:12.137" v="40" actId="478"/>
          <ac:picMkLst>
            <pc:docMk/>
            <pc:sldMk cId="890527939" sldId="279"/>
            <ac:picMk id="3" creationId="{00191135-7B9D-2656-EAC7-83367A9AEC7C}"/>
          </ac:picMkLst>
        </pc:picChg>
        <pc:picChg chg="add">
          <ac:chgData name="HyunJoon Lee" userId="83b240405d27c5b0" providerId="LiveId" clId="{307BA612-95A7-4C15-8611-E686D3A9EF14}" dt="2025-08-13T14:04:06.932" v="57" actId="22"/>
          <ac:picMkLst>
            <pc:docMk/>
            <pc:sldMk cId="890527939" sldId="279"/>
            <ac:picMk id="4" creationId="{DF76DEC5-B7B8-D306-2B0B-201377EA8DDE}"/>
          </ac:picMkLst>
        </pc:picChg>
      </pc:sldChg>
      <pc:sldChg chg="addSp delSp add mod">
        <pc:chgData name="HyunJoon Lee" userId="83b240405d27c5b0" providerId="LiveId" clId="{307BA612-95A7-4C15-8611-E686D3A9EF14}" dt="2025-08-13T14:06:52.910" v="81" actId="22"/>
        <pc:sldMkLst>
          <pc:docMk/>
          <pc:sldMk cId="3221655320" sldId="280"/>
        </pc:sldMkLst>
        <pc:picChg chg="del">
          <ac:chgData name="HyunJoon Lee" userId="83b240405d27c5b0" providerId="LiveId" clId="{307BA612-95A7-4C15-8611-E686D3A9EF14}" dt="2025-08-13T14:03:13.122" v="41" actId="478"/>
          <ac:picMkLst>
            <pc:docMk/>
            <pc:sldMk cId="3221655320" sldId="280"/>
            <ac:picMk id="3" creationId="{71ABCED7-7C13-06C1-7C0A-903BFA6BF089}"/>
          </ac:picMkLst>
        </pc:picChg>
        <pc:picChg chg="add">
          <ac:chgData name="HyunJoon Lee" userId="83b240405d27c5b0" providerId="LiveId" clId="{307BA612-95A7-4C15-8611-E686D3A9EF14}" dt="2025-08-13T14:06:52.910" v="81" actId="22"/>
          <ac:picMkLst>
            <pc:docMk/>
            <pc:sldMk cId="3221655320" sldId="280"/>
            <ac:picMk id="4" creationId="{B28B0432-9BAD-C68D-7BBF-E877F0A676B6}"/>
          </ac:picMkLst>
        </pc:picChg>
      </pc:sldChg>
      <pc:sldChg chg="addSp delSp add mod">
        <pc:chgData name="HyunJoon Lee" userId="83b240405d27c5b0" providerId="LiveId" clId="{307BA612-95A7-4C15-8611-E686D3A9EF14}" dt="2025-08-13T14:07:02.578" v="82" actId="22"/>
        <pc:sldMkLst>
          <pc:docMk/>
          <pc:sldMk cId="1199494574" sldId="281"/>
        </pc:sldMkLst>
        <pc:picChg chg="del">
          <ac:chgData name="HyunJoon Lee" userId="83b240405d27c5b0" providerId="LiveId" clId="{307BA612-95A7-4C15-8611-E686D3A9EF14}" dt="2025-08-13T14:03:17.577" v="44" actId="478"/>
          <ac:picMkLst>
            <pc:docMk/>
            <pc:sldMk cId="1199494574" sldId="281"/>
            <ac:picMk id="3" creationId="{4F84D540-C3BF-D7C9-ECBF-9E7DE7C22AD2}"/>
          </ac:picMkLst>
        </pc:picChg>
        <pc:picChg chg="add">
          <ac:chgData name="HyunJoon Lee" userId="83b240405d27c5b0" providerId="LiveId" clId="{307BA612-95A7-4C15-8611-E686D3A9EF14}" dt="2025-08-13T14:07:02.578" v="82" actId="22"/>
          <ac:picMkLst>
            <pc:docMk/>
            <pc:sldMk cId="1199494574" sldId="281"/>
            <ac:picMk id="4" creationId="{E8B6F4F2-FC21-2C04-9DC5-E25CE0B06B93}"/>
          </ac:picMkLst>
        </pc:picChg>
      </pc:sldChg>
      <pc:sldChg chg="add del">
        <pc:chgData name="HyunJoon Lee" userId="83b240405d27c5b0" providerId="LiveId" clId="{307BA612-95A7-4C15-8611-E686D3A9EF14}" dt="2025-08-13T14:03:18.058" v="45" actId="47"/>
        <pc:sldMkLst>
          <pc:docMk/>
          <pc:sldMk cId="1291114845" sldId="282"/>
        </pc:sldMkLst>
      </pc:sldChg>
      <pc:sldChg chg="addSp add mod">
        <pc:chgData name="HyunJoon Lee" userId="83b240405d27c5b0" providerId="LiveId" clId="{307BA612-95A7-4C15-8611-E686D3A9EF14}" dt="2025-08-13T14:07:11.046" v="83" actId="22"/>
        <pc:sldMkLst>
          <pc:docMk/>
          <pc:sldMk cId="1814221259" sldId="282"/>
        </pc:sldMkLst>
        <pc:picChg chg="add">
          <ac:chgData name="HyunJoon Lee" userId="83b240405d27c5b0" providerId="LiveId" clId="{307BA612-95A7-4C15-8611-E686D3A9EF14}" dt="2025-08-13T14:07:11.046" v="83" actId="22"/>
          <ac:picMkLst>
            <pc:docMk/>
            <pc:sldMk cId="1814221259" sldId="282"/>
            <ac:picMk id="3" creationId="{C50CE24E-C994-279D-A1BD-C21B686AC941}"/>
          </ac:picMkLst>
        </pc:picChg>
      </pc:sldChg>
      <pc:sldChg chg="addSp add mod">
        <pc:chgData name="HyunJoon Lee" userId="83b240405d27c5b0" providerId="LiveId" clId="{307BA612-95A7-4C15-8611-E686D3A9EF14}" dt="2025-08-13T14:07:30.198" v="87" actId="22"/>
        <pc:sldMkLst>
          <pc:docMk/>
          <pc:sldMk cId="1105093350" sldId="283"/>
        </pc:sldMkLst>
        <pc:picChg chg="add">
          <ac:chgData name="HyunJoon Lee" userId="83b240405d27c5b0" providerId="LiveId" clId="{307BA612-95A7-4C15-8611-E686D3A9EF14}" dt="2025-08-13T14:07:30.198" v="87" actId="22"/>
          <ac:picMkLst>
            <pc:docMk/>
            <pc:sldMk cId="1105093350" sldId="283"/>
            <ac:picMk id="3" creationId="{B83B0D16-0E6E-C3F5-6CBD-17A4D7DCED55}"/>
          </ac:picMkLst>
        </pc:picChg>
      </pc:sldChg>
      <pc:sldChg chg="addSp modSp add mod">
        <pc:chgData name="HyunJoon Lee" userId="83b240405d27c5b0" providerId="LiveId" clId="{307BA612-95A7-4C15-8611-E686D3A9EF14}" dt="2025-08-13T14:04:54.670" v="61" actId="1076"/>
        <pc:sldMkLst>
          <pc:docMk/>
          <pc:sldMk cId="2721292040" sldId="284"/>
        </pc:sldMkLst>
        <pc:picChg chg="add mod">
          <ac:chgData name="HyunJoon Lee" userId="83b240405d27c5b0" providerId="LiveId" clId="{307BA612-95A7-4C15-8611-E686D3A9EF14}" dt="2025-08-13T14:04:28.966" v="59" actId="1076"/>
          <ac:picMkLst>
            <pc:docMk/>
            <pc:sldMk cId="2721292040" sldId="284"/>
            <ac:picMk id="3" creationId="{73C6073A-2F46-157F-1FC8-29433C93158A}"/>
          </ac:picMkLst>
        </pc:picChg>
        <pc:picChg chg="add mod">
          <ac:chgData name="HyunJoon Lee" userId="83b240405d27c5b0" providerId="LiveId" clId="{307BA612-95A7-4C15-8611-E686D3A9EF14}" dt="2025-08-13T14:04:54.670" v="61" actId="1076"/>
          <ac:picMkLst>
            <pc:docMk/>
            <pc:sldMk cId="2721292040" sldId="284"/>
            <ac:picMk id="5" creationId="{F20EC57C-DEDF-00F2-FDEE-27ABDA633C45}"/>
          </ac:picMkLst>
        </pc:picChg>
      </pc:sldChg>
      <pc:sldChg chg="addSp modSp add mod">
        <pc:chgData name="HyunJoon Lee" userId="83b240405d27c5b0" providerId="LiveId" clId="{307BA612-95A7-4C15-8611-E686D3A9EF14}" dt="2025-08-13T14:05:33.126" v="67" actId="1076"/>
        <pc:sldMkLst>
          <pc:docMk/>
          <pc:sldMk cId="759489560" sldId="285"/>
        </pc:sldMkLst>
        <pc:picChg chg="add mod">
          <ac:chgData name="HyunJoon Lee" userId="83b240405d27c5b0" providerId="LiveId" clId="{307BA612-95A7-4C15-8611-E686D3A9EF14}" dt="2025-08-13T14:05:31.037" v="66" actId="1076"/>
          <ac:picMkLst>
            <pc:docMk/>
            <pc:sldMk cId="759489560" sldId="285"/>
            <ac:picMk id="3" creationId="{F662E218-D674-DE01-F5AD-F7CBEA07D97D}"/>
          </ac:picMkLst>
        </pc:picChg>
        <pc:picChg chg="add mod">
          <ac:chgData name="HyunJoon Lee" userId="83b240405d27c5b0" providerId="LiveId" clId="{307BA612-95A7-4C15-8611-E686D3A9EF14}" dt="2025-08-13T14:05:33.126" v="67" actId="1076"/>
          <ac:picMkLst>
            <pc:docMk/>
            <pc:sldMk cId="759489560" sldId="285"/>
            <ac:picMk id="5" creationId="{54B05F8D-768F-3F8D-1936-67C1C6E6E460}"/>
          </ac:picMkLst>
        </pc:picChg>
      </pc:sldChg>
      <pc:sldChg chg="addSp delSp modSp add mod">
        <pc:chgData name="HyunJoon Lee" userId="83b240405d27c5b0" providerId="LiveId" clId="{307BA612-95A7-4C15-8611-E686D3A9EF14}" dt="2025-08-13T14:06:08.037" v="76" actId="1076"/>
        <pc:sldMkLst>
          <pc:docMk/>
          <pc:sldMk cId="2837618090" sldId="286"/>
        </pc:sldMkLst>
        <pc:picChg chg="add mod">
          <ac:chgData name="HyunJoon Lee" userId="83b240405d27c5b0" providerId="LiveId" clId="{307BA612-95A7-4C15-8611-E686D3A9EF14}" dt="2025-08-13T14:06:06.197" v="75" actId="1076"/>
          <ac:picMkLst>
            <pc:docMk/>
            <pc:sldMk cId="2837618090" sldId="286"/>
            <ac:picMk id="3" creationId="{4BC5946A-076C-A958-0A1D-F86ECB0DF2EA}"/>
          </ac:picMkLst>
        </pc:picChg>
        <pc:picChg chg="add del mod">
          <ac:chgData name="HyunJoon Lee" userId="83b240405d27c5b0" providerId="LiveId" clId="{307BA612-95A7-4C15-8611-E686D3A9EF14}" dt="2025-08-13T14:05:57.303" v="72" actId="478"/>
          <ac:picMkLst>
            <pc:docMk/>
            <pc:sldMk cId="2837618090" sldId="286"/>
            <ac:picMk id="5" creationId="{0E4DDB21-B0CE-E85B-6476-06A6BC50293E}"/>
          </ac:picMkLst>
        </pc:picChg>
        <pc:picChg chg="add mod">
          <ac:chgData name="HyunJoon Lee" userId="83b240405d27c5b0" providerId="LiveId" clId="{307BA612-95A7-4C15-8611-E686D3A9EF14}" dt="2025-08-13T14:06:08.037" v="76" actId="1076"/>
          <ac:picMkLst>
            <pc:docMk/>
            <pc:sldMk cId="2837618090" sldId="286"/>
            <ac:picMk id="7" creationId="{D1A3F5E6-9B1E-E470-82D7-08437BDA927A}"/>
          </ac:picMkLst>
        </pc:picChg>
      </pc:sldChg>
      <pc:sldChg chg="addSp modSp add mod">
        <pc:chgData name="HyunJoon Lee" userId="83b240405d27c5b0" providerId="LiveId" clId="{307BA612-95A7-4C15-8611-E686D3A9EF14}" dt="2025-08-13T14:06:40.110" v="80" actId="1076"/>
        <pc:sldMkLst>
          <pc:docMk/>
          <pc:sldMk cId="2715927318" sldId="287"/>
        </pc:sldMkLst>
        <pc:picChg chg="add mod">
          <ac:chgData name="HyunJoon Lee" userId="83b240405d27c5b0" providerId="LiveId" clId="{307BA612-95A7-4C15-8611-E686D3A9EF14}" dt="2025-08-13T14:06:27.781" v="78" actId="1076"/>
          <ac:picMkLst>
            <pc:docMk/>
            <pc:sldMk cId="2715927318" sldId="287"/>
            <ac:picMk id="3" creationId="{0512121C-9E13-3198-0C34-BAEE379E4F04}"/>
          </ac:picMkLst>
        </pc:picChg>
        <pc:picChg chg="add mod">
          <ac:chgData name="HyunJoon Lee" userId="83b240405d27c5b0" providerId="LiveId" clId="{307BA612-95A7-4C15-8611-E686D3A9EF14}" dt="2025-08-13T14:06:40.110" v="80" actId="1076"/>
          <ac:picMkLst>
            <pc:docMk/>
            <pc:sldMk cId="2715927318" sldId="287"/>
            <ac:picMk id="5" creationId="{268D37CF-DFD4-8470-6A60-AB984AAD2455}"/>
          </ac:picMkLst>
        </pc:picChg>
      </pc:sldChg>
      <pc:sldChg chg="addSp add mod">
        <pc:chgData name="HyunJoon Lee" userId="83b240405d27c5b0" providerId="LiveId" clId="{307BA612-95A7-4C15-8611-E686D3A9EF14}" dt="2025-08-13T14:07:45.732" v="88" actId="22"/>
        <pc:sldMkLst>
          <pc:docMk/>
          <pc:sldMk cId="4173610726" sldId="288"/>
        </pc:sldMkLst>
        <pc:picChg chg="add">
          <ac:chgData name="HyunJoon Lee" userId="83b240405d27c5b0" providerId="LiveId" clId="{307BA612-95A7-4C15-8611-E686D3A9EF14}" dt="2025-08-13T14:07:45.732" v="88" actId="22"/>
          <ac:picMkLst>
            <pc:docMk/>
            <pc:sldMk cId="4173610726" sldId="288"/>
            <ac:picMk id="3" creationId="{E3AF8090-3FA9-6D60-5490-A15F24A06589}"/>
          </ac:picMkLst>
        </pc:picChg>
      </pc:sldChg>
      <pc:sldChg chg="addSp add mod">
        <pc:chgData name="HyunJoon Lee" userId="83b240405d27c5b0" providerId="LiveId" clId="{307BA612-95A7-4C15-8611-E686D3A9EF14}" dt="2025-08-13T14:08:08.448" v="89" actId="22"/>
        <pc:sldMkLst>
          <pc:docMk/>
          <pc:sldMk cId="2776403706" sldId="289"/>
        </pc:sldMkLst>
        <pc:picChg chg="add">
          <ac:chgData name="HyunJoon Lee" userId="83b240405d27c5b0" providerId="LiveId" clId="{307BA612-95A7-4C15-8611-E686D3A9EF14}" dt="2025-08-13T14:08:08.448" v="89" actId="22"/>
          <ac:picMkLst>
            <pc:docMk/>
            <pc:sldMk cId="2776403706" sldId="289"/>
            <ac:picMk id="3" creationId="{00183F0D-E64C-4EB1-4B27-E6D34F342EC7}"/>
          </ac:picMkLst>
        </pc:picChg>
      </pc:sldChg>
      <pc:sldChg chg="addSp modSp add mod">
        <pc:chgData name="HyunJoon Lee" userId="83b240405d27c5b0" providerId="LiveId" clId="{307BA612-95A7-4C15-8611-E686D3A9EF14}" dt="2025-08-13T14:08:48.925" v="104" actId="14100"/>
        <pc:sldMkLst>
          <pc:docMk/>
          <pc:sldMk cId="3731334215" sldId="290"/>
        </pc:sldMkLst>
        <pc:picChg chg="add mod">
          <ac:chgData name="HyunJoon Lee" userId="83b240405d27c5b0" providerId="LiveId" clId="{307BA612-95A7-4C15-8611-E686D3A9EF14}" dt="2025-08-13T14:08:47.061" v="103" actId="1076"/>
          <ac:picMkLst>
            <pc:docMk/>
            <pc:sldMk cId="3731334215" sldId="290"/>
            <ac:picMk id="3" creationId="{A1A588DD-8378-14C8-C643-50B5A50B4343}"/>
          </ac:picMkLst>
        </pc:picChg>
        <pc:picChg chg="add mod">
          <ac:chgData name="HyunJoon Lee" userId="83b240405d27c5b0" providerId="LiveId" clId="{307BA612-95A7-4C15-8611-E686D3A9EF14}" dt="2025-08-13T14:08:48.925" v="104" actId="14100"/>
          <ac:picMkLst>
            <pc:docMk/>
            <pc:sldMk cId="3731334215" sldId="290"/>
            <ac:picMk id="5" creationId="{1CBCDB3C-5E2B-926C-8278-0CDC72E4B9F5}"/>
          </ac:picMkLst>
        </pc:picChg>
      </pc:sldChg>
      <pc:sldChg chg="addSp delSp modSp add mod">
        <pc:chgData name="HyunJoon Lee" userId="83b240405d27c5b0" providerId="LiveId" clId="{307BA612-95A7-4C15-8611-E686D3A9EF14}" dt="2025-08-13T14:09:32.165" v="115" actId="1076"/>
        <pc:sldMkLst>
          <pc:docMk/>
          <pc:sldMk cId="2463913837" sldId="291"/>
        </pc:sldMkLst>
        <pc:picChg chg="del">
          <ac:chgData name="HyunJoon Lee" userId="83b240405d27c5b0" providerId="LiveId" clId="{307BA612-95A7-4C15-8611-E686D3A9EF14}" dt="2025-08-13T14:09:00.750" v="106" actId="478"/>
          <ac:picMkLst>
            <pc:docMk/>
            <pc:sldMk cId="2463913837" sldId="291"/>
            <ac:picMk id="3" creationId="{A3433CE5-548B-8D33-5A07-4D9E2C49131D}"/>
          </ac:picMkLst>
        </pc:picChg>
        <pc:picChg chg="add mod">
          <ac:chgData name="HyunJoon Lee" userId="83b240405d27c5b0" providerId="LiveId" clId="{307BA612-95A7-4C15-8611-E686D3A9EF14}" dt="2025-08-13T14:09:20.574" v="113" actId="1076"/>
          <ac:picMkLst>
            <pc:docMk/>
            <pc:sldMk cId="2463913837" sldId="291"/>
            <ac:picMk id="4" creationId="{51FEEF73-E758-4A8B-3F79-4EED613295E9}"/>
          </ac:picMkLst>
        </pc:picChg>
        <pc:picChg chg="add mod">
          <ac:chgData name="HyunJoon Lee" userId="83b240405d27c5b0" providerId="LiveId" clId="{307BA612-95A7-4C15-8611-E686D3A9EF14}" dt="2025-08-13T14:09:32.165" v="115" actId="1076"/>
          <ac:picMkLst>
            <pc:docMk/>
            <pc:sldMk cId="2463913837" sldId="291"/>
            <ac:picMk id="6" creationId="{2E3161F3-70EB-0B53-2213-3BCF638B7DA1}"/>
          </ac:picMkLst>
        </pc:picChg>
      </pc:sldChg>
      <pc:sldChg chg="addSp modSp add mod">
        <pc:chgData name="HyunJoon Lee" userId="83b240405d27c5b0" providerId="LiveId" clId="{307BA612-95A7-4C15-8611-E686D3A9EF14}" dt="2025-08-13T14:09:59.405" v="123" actId="1076"/>
        <pc:sldMkLst>
          <pc:docMk/>
          <pc:sldMk cId="2968846101" sldId="292"/>
        </pc:sldMkLst>
        <pc:picChg chg="add mod">
          <ac:chgData name="HyunJoon Lee" userId="83b240405d27c5b0" providerId="LiveId" clId="{307BA612-95A7-4C15-8611-E686D3A9EF14}" dt="2025-08-13T14:09:59.405" v="123" actId="1076"/>
          <ac:picMkLst>
            <pc:docMk/>
            <pc:sldMk cId="2968846101" sldId="292"/>
            <ac:picMk id="3" creationId="{AB88E9CB-2E3A-5A5A-59F0-51A07AE1203B}"/>
          </ac:picMkLst>
        </pc:picChg>
        <pc:picChg chg="add mod">
          <ac:chgData name="HyunJoon Lee" userId="83b240405d27c5b0" providerId="LiveId" clId="{307BA612-95A7-4C15-8611-E686D3A9EF14}" dt="2025-08-13T14:09:58.797" v="122" actId="1076"/>
          <ac:picMkLst>
            <pc:docMk/>
            <pc:sldMk cId="2968846101" sldId="292"/>
            <ac:picMk id="5" creationId="{9A4A6E8F-ACE3-1C10-3D2D-C647C9A8C1C1}"/>
          </ac:picMkLst>
        </pc:picChg>
      </pc:sldChg>
      <pc:sldChg chg="addSp add mod">
        <pc:chgData name="HyunJoon Lee" userId="83b240405d27c5b0" providerId="LiveId" clId="{307BA612-95A7-4C15-8611-E686D3A9EF14}" dt="2025-08-13T14:10:10.470" v="124" actId="22"/>
        <pc:sldMkLst>
          <pc:docMk/>
          <pc:sldMk cId="2545643205" sldId="293"/>
        </pc:sldMkLst>
        <pc:picChg chg="add">
          <ac:chgData name="HyunJoon Lee" userId="83b240405d27c5b0" providerId="LiveId" clId="{307BA612-95A7-4C15-8611-E686D3A9EF14}" dt="2025-08-13T14:10:10.470" v="124" actId="22"/>
          <ac:picMkLst>
            <pc:docMk/>
            <pc:sldMk cId="2545643205" sldId="293"/>
            <ac:picMk id="3" creationId="{2401DF90-5287-0DE4-D92C-7F8C82E10544}"/>
          </ac:picMkLst>
        </pc:picChg>
      </pc:sldChg>
      <pc:sldChg chg="addSp add mod">
        <pc:chgData name="HyunJoon Lee" userId="83b240405d27c5b0" providerId="LiveId" clId="{307BA612-95A7-4C15-8611-E686D3A9EF14}" dt="2025-08-13T14:10:18.933" v="125" actId="22"/>
        <pc:sldMkLst>
          <pc:docMk/>
          <pc:sldMk cId="2880512966" sldId="294"/>
        </pc:sldMkLst>
        <pc:picChg chg="add">
          <ac:chgData name="HyunJoon Lee" userId="83b240405d27c5b0" providerId="LiveId" clId="{307BA612-95A7-4C15-8611-E686D3A9EF14}" dt="2025-08-13T14:10:18.933" v="125" actId="22"/>
          <ac:picMkLst>
            <pc:docMk/>
            <pc:sldMk cId="2880512966" sldId="294"/>
            <ac:picMk id="3" creationId="{3D6C0833-46AA-C080-F770-F165008191F9}"/>
          </ac:picMkLst>
        </pc:picChg>
      </pc:sldChg>
      <pc:sldChg chg="addSp delSp modSp new mod">
        <pc:chgData name="HyunJoon Lee" userId="83b240405d27c5b0" providerId="LiveId" clId="{307BA612-95A7-4C15-8611-E686D3A9EF14}" dt="2025-08-13T14:10:53.997" v="132" actId="1076"/>
        <pc:sldMkLst>
          <pc:docMk/>
          <pc:sldMk cId="58633074" sldId="295"/>
        </pc:sldMkLst>
        <pc:spChg chg="del">
          <ac:chgData name="HyunJoon Lee" userId="83b240405d27c5b0" providerId="LiveId" clId="{307BA612-95A7-4C15-8611-E686D3A9EF14}" dt="2025-08-13T14:10:24.484" v="128" actId="478"/>
          <ac:spMkLst>
            <pc:docMk/>
            <pc:sldMk cId="58633074" sldId="295"/>
            <ac:spMk id="2" creationId="{1A1308D0-769D-9818-CEAC-C373BDDC746C}"/>
          </ac:spMkLst>
        </pc:spChg>
        <pc:spChg chg="del">
          <ac:chgData name="HyunJoon Lee" userId="83b240405d27c5b0" providerId="LiveId" clId="{307BA612-95A7-4C15-8611-E686D3A9EF14}" dt="2025-08-13T14:10:23.826" v="127" actId="478"/>
          <ac:spMkLst>
            <pc:docMk/>
            <pc:sldMk cId="58633074" sldId="295"/>
            <ac:spMk id="3" creationId="{61F96E7B-8E72-5A1E-EC32-3615D2A9AC11}"/>
          </ac:spMkLst>
        </pc:spChg>
        <pc:picChg chg="add mod">
          <ac:chgData name="HyunJoon Lee" userId="83b240405d27c5b0" providerId="LiveId" clId="{307BA612-95A7-4C15-8611-E686D3A9EF14}" dt="2025-08-13T14:10:44.685" v="130" actId="1076"/>
          <ac:picMkLst>
            <pc:docMk/>
            <pc:sldMk cId="58633074" sldId="295"/>
            <ac:picMk id="5" creationId="{09DABE04-71A7-B0AF-64DB-B6815B1CD100}"/>
          </ac:picMkLst>
        </pc:picChg>
        <pc:picChg chg="add mod">
          <ac:chgData name="HyunJoon Lee" userId="83b240405d27c5b0" providerId="LiveId" clId="{307BA612-95A7-4C15-8611-E686D3A9EF14}" dt="2025-08-13T14:10:53.997" v="132" actId="1076"/>
          <ac:picMkLst>
            <pc:docMk/>
            <pc:sldMk cId="58633074" sldId="295"/>
            <ac:picMk id="7" creationId="{8129B5A1-AA8D-3F4C-4CA9-D4495ACD27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EC601-1D56-3FB4-4C54-AA9581DB1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8386-017A-2D9D-E2CD-60CDAB831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E3776-A7EA-35AD-1260-33153EBE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ABCE5-B6C4-7E56-DB4B-F9699873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E9ACA-7671-22AC-55C8-49869CA5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2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36343-0924-F188-2D0E-282E5C870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B3CD0-A3F1-10F7-E738-5C4F2A8CF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A90A-EC10-DD4A-5847-3A2E14EE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0E7F-DF8F-CB37-9D5F-01B5C01A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857F0-EF7E-E610-2AFF-F4F1869E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9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DE160-8D87-2D65-BB7B-D9EAABA58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4EEF3D-75B2-0BD1-A512-F11421E02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48BB9-F62D-09D0-F232-0411C1E1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76C19-A103-3A7F-C745-4191547C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AD105-D9B0-69B7-3658-F74D49F9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63116-5E62-E308-11E1-C858FE2E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9BF512-42FF-9CBD-4D9C-3694A0A9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D9CF9-0348-5D7D-A3AB-2CA3227B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85510-1509-B473-5B90-D4A6CECD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B0790-B821-237F-020B-1629CD8C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4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A17E-9A88-24BC-BF05-3E286D93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A57AC4-F592-5635-4B88-27AA5AE22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DD6AB-1917-B339-0B33-3C357B2E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7566C-1AA0-DB12-C80A-29BF738D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D202C-E580-44AB-F700-5F6E0EAC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3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1C58F-F8D9-7E6F-256B-33444D34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6FEFC-6039-CD15-C881-B2838CC05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A1AF78-21E8-D013-52D4-49B49738D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EB75CF-7B1F-CFD5-219B-18866A93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E38A4-281D-F988-25BD-06A8A755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C44569-BDCE-B9D3-F467-3849E2D4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31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F08B8-0D8C-3D8B-887B-64E77C15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E53DE-AC4E-8CCA-B94A-60E2059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521E5A-E204-CF87-8847-DE2C33F5E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DDDA8A-C719-9685-7E88-FC0EBE847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36596A-FA1C-1D7B-7CF1-5620F1D24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2A33B-B197-D7CC-E946-10019E76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68C10-2114-7EB7-4BFD-D417704E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051C38-9BAC-2BA1-A878-03E8EE3E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6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DA49B-5562-54B7-3AE5-94B0B246B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CCA735-1A61-7BFF-C5CC-A68398E0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A4CF50-5EA1-ECA4-7040-6E05A804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D839C0-6DE2-B027-C9B7-5710B3EE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6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97EF86-5F3E-D6EB-FF25-97C93349F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44EC5A-8557-75ED-D069-545D7AAF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1E753-930A-5440-B1D7-96343DC2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4AA71-23CF-EF7D-581B-2A78557B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7849-4CA0-9598-4602-F917BCE2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6EA542-D556-90EE-754F-D4537841B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25F58B-C0F0-1424-12A8-A3EE5E8C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21653-8951-445C-1668-27F6304D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4CA5B-EB1B-6D2C-704C-402C0C88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77E30-5D82-71E8-DA3A-419A56DC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63ADB2-C6CF-3CF0-35F2-2F8020F40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D266E6-DC5C-A731-F333-57385B4C1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00D13-ED95-4E26-8FAC-F5DAA091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26B653-2C31-D2BD-49E6-428824E1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4F59B4-9E56-0DBD-A13B-6E3AA9C5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931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FDF16A-9732-AC00-2BD6-FB068078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C1158-A99C-33F3-061F-A71E8042A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4FBBA-CDC4-3F65-AE3E-B662A364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262B5-D479-414E-803E-819D9B4C1211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8D76F-1C10-1A68-5813-C8671A095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381AB-52A2-229A-0E31-B882BE960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7FB05-7191-450F-8703-131447E5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39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613B95-CA6B-7679-71BE-8D368E6A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95275"/>
            <a:ext cx="107442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8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A8E5-4E1F-CFBD-977F-6184AB96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B04C71-3D34-0917-619E-3826306E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81" y="0"/>
            <a:ext cx="6274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129A-5827-2077-137F-0B41D2B7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372AA-E4B0-CB24-9FC9-FC3817B4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947" y="0"/>
            <a:ext cx="613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740F-A1B1-5242-001B-259F8951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DA179-BD93-42F2-164A-767AA6C4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401" y="0"/>
            <a:ext cx="6185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9A3B-3C5A-F4FB-D62B-338B97E7E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E00207-351C-D068-3110-48536DFC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" y="0"/>
            <a:ext cx="626297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E2D583-D26B-832E-8503-BE04C3A3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948" y="1454783"/>
            <a:ext cx="5363716" cy="37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3B83-FF65-14E0-58AE-9F12ACE98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26322B-4A41-8FCA-2D9B-993D0D20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2" y="459418"/>
            <a:ext cx="5710198" cy="5939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97DEDB-BAFE-578D-C694-231CF665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644" y="2669850"/>
            <a:ext cx="5611148" cy="18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2D80-111D-4F02-AF1A-03FCA1274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E2D281-60E9-A6F1-63A3-5D9AA92D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09687"/>
            <a:ext cx="79533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3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3D5E-32FD-32B7-4B81-EF7C21182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A9EFAC-34F7-97F5-1C8F-B573079C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219075"/>
            <a:ext cx="7839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AD97D-753E-F089-7E0A-0E528DCA9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A6CD81-3B18-608D-B120-FB0BF252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88" y="0"/>
            <a:ext cx="6166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6ADC-1D25-8F50-D6B3-43A68D55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CE5DFD-5FBF-7C6F-12E0-A6E25EFE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719262"/>
            <a:ext cx="7867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2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A8BD8-2053-A91F-ABA4-A79EDEA4C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0766BB-1718-8745-3DD4-D6EA1EBD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70" y="0"/>
            <a:ext cx="6733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F775C-76E9-865E-1826-76E190C43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C2046-3C3A-46EC-BE20-17D9F4A6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423987"/>
            <a:ext cx="8181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8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79DA-CCB3-3A5C-83B7-0EBB6F7B8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1EB78-4547-A8B3-8460-570E1E56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39" y="0"/>
            <a:ext cx="630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D953-26D4-34DB-10E2-A1227D28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69CEA7-8758-AEDA-B3FC-54868F6E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06" y="361950"/>
            <a:ext cx="7867650" cy="6134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B87929-E0C9-023F-4726-A4737337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28" y="2013149"/>
            <a:ext cx="51530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4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46AA8-BD22-EC27-0F1C-3AD20760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63107D-7166-26B4-0CF4-8D4BAE88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66725"/>
            <a:ext cx="78867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0C18B-AFAE-9EF7-D6EE-33511B57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76DEC5-B7B8-D306-2B0B-201377EA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19" y="0"/>
            <a:ext cx="6680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2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D9835-D31C-30F0-5578-5F8AC4B2C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C6073A-2F46-157F-1FC8-29433C93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7" y="0"/>
            <a:ext cx="627734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0EC57C-DEDF-00F2-FDEE-27ABDA63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57" y="0"/>
            <a:ext cx="4367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9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A7738-1E02-4030-BFA0-ED9D177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62E218-D674-DE01-F5AD-F7CBEA07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075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B05F8D-768F-3F8D-1936-67C1C6E6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18" y="1183319"/>
            <a:ext cx="5562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8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AD7C-E5FB-A192-37CC-8ED48F723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C5946A-076C-A958-0A1D-F86ECB0D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068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A3F5E6-9B1E-E470-82D7-08437BDA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682" y="1081087"/>
            <a:ext cx="49244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8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9741-3DD1-A864-B29C-25DB650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12121C-9E13-3198-0C34-BAEE379E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96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8D37CF-DFD4-8470-6A60-AB984AAD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968" y="790159"/>
            <a:ext cx="52101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27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C6BEF-FF84-8694-3311-69E18E04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8B0432-9BAD-C68D-7BBF-E877F0A6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80" y="0"/>
            <a:ext cx="6926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DA71B-1C45-7BED-DFF2-40F04C696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B6F4F2-FC21-2C04-9DC5-E25CE0B0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63" y="0"/>
            <a:ext cx="747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90C50-9B1C-54A4-1E3C-606D5145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9A1319-D5E0-0742-B407-9D128C091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7637"/>
            <a:ext cx="96774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3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DB47D-F833-C8B0-03D5-ED3A4BD2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0CE24E-C994-279D-A1BD-C21B686A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338262"/>
            <a:ext cx="6496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2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B1CD-468E-33BF-9F40-A0D0CB20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B0D16-0E6E-C3F5-6CBD-17A4D7DC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758" y="0"/>
            <a:ext cx="6082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9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CD6D-C44E-13FE-F9F2-C97D26C6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AF8090-3FA9-6D60-5490-A15F24A0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40" y="0"/>
            <a:ext cx="6119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10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3090D-AE2C-3FBC-B140-715B3A9D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83F0D-E64C-4EB1-4B27-E6D34F34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962025"/>
            <a:ext cx="62293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3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D014-C68B-1F7B-60DC-42523A7FB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A588DD-8378-14C8-C643-50B5A50B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2" y="1799024"/>
            <a:ext cx="5166540" cy="2764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CDB3C-5E2B-926C-8278-0CDC72E4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080" y="743689"/>
            <a:ext cx="6277547" cy="5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3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7174B-452A-73B2-3725-E7BF5332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FEEF73-E758-4A8B-3F79-4EED6132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8" y="1002899"/>
            <a:ext cx="5514789" cy="4643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3161F3-70EB-0B53-2213-3BCF638B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45" y="884345"/>
            <a:ext cx="53625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CAFED-D5BF-BDB4-7D82-DD67A7DFD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88E9CB-2E3A-5A5A-59F0-51A07AE1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02" y="874728"/>
            <a:ext cx="5598054" cy="4691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4A6E8F-ACE3-1C10-3D2D-C647C9A8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22" y="561975"/>
            <a:ext cx="48291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6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850B-215A-1F48-C187-8B8DBC8C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1DF90-5287-0DE4-D92C-7F8C82E1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1357312"/>
            <a:ext cx="6457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43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75663-1C28-B1C7-BE68-4831DA749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6C0833-46AA-C080-F770-F1650081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662112"/>
            <a:ext cx="76295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1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DABE04-71A7-B0AF-64DB-B6815B1C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9" y="904875"/>
            <a:ext cx="6296025" cy="5048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9B5A1-AA8D-3F4C-4CA9-D4495ACD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46" y="1519237"/>
            <a:ext cx="30289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2B7A-BA95-334D-035A-AC8927C2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87A8F2-81EA-C267-F40F-2683B680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252412"/>
            <a:ext cx="96297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7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FC342-4CED-B8E3-1E38-8387AAFA2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7CD071-4D80-40B4-3016-924DF4BB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514350"/>
            <a:ext cx="95631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FD27-B331-A018-BE6A-2211D3D4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78465-A3A5-785B-1BB4-C259E790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342900"/>
            <a:ext cx="95726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E1DB-E3BC-5DA2-06C2-B01A1F921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60B191-2782-2A68-113E-C0394715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37" y="0"/>
            <a:ext cx="845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7355-707F-3866-AFA7-DA070034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4A7EA-BE93-009A-8E47-22BE734C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85737"/>
            <a:ext cx="93630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1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E42DA-4436-A608-6263-286E210E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531238-17B6-1247-F9C7-356D0E86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90500"/>
            <a:ext cx="95821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0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와이드스크린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HyunJoon Lee</dc:creator>
  <cp:lastModifiedBy>HyunJoon Lee</cp:lastModifiedBy>
  <cp:revision>1</cp:revision>
  <dcterms:created xsi:type="dcterms:W3CDTF">2025-08-13T13:59:04Z</dcterms:created>
  <dcterms:modified xsi:type="dcterms:W3CDTF">2025-08-13T14:10:54Z</dcterms:modified>
</cp:coreProperties>
</file>